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AB3FC1F-0412-4922-813F-BD8F9FB10B0A}" type="datetimeFigureOut">
              <a:rPr lang="nl-NL" smtClean="0"/>
              <a:t>18-1-2016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D0D5244-4BAB-416A-8AAB-AA5F7FDEDAA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6X4tIdlj4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iny.cc/3xf97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Evalueren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Het verpleegplan Hoofdstuk 17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186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Procesevaluatie:</a:t>
            </a:r>
          </a:p>
          <a:p>
            <a:pPr lvl="1"/>
            <a:r>
              <a:rPr lang="nl-NL" dirty="0" smtClean="0"/>
              <a:t>Verpleegkundig handelen</a:t>
            </a:r>
          </a:p>
          <a:p>
            <a:pPr lvl="1"/>
            <a:r>
              <a:rPr lang="nl-NL" dirty="0" smtClean="0"/>
              <a:t>Uitvoering van de interventies</a:t>
            </a:r>
          </a:p>
          <a:p>
            <a:pPr lvl="1"/>
            <a:r>
              <a:rPr lang="nl-NL" dirty="0" smtClean="0"/>
              <a:t>Besluitvorming</a:t>
            </a:r>
          </a:p>
          <a:p>
            <a:pPr lvl="1"/>
            <a:r>
              <a:rPr lang="nl-NL" dirty="0" smtClean="0"/>
              <a:t>Houding van de zorgverleners</a:t>
            </a:r>
          </a:p>
          <a:p>
            <a:pPr lvl="1"/>
            <a:r>
              <a:rPr lang="nl-NL" dirty="0" smtClean="0"/>
              <a:t>Continuïteit van de zorg</a:t>
            </a:r>
          </a:p>
          <a:p>
            <a:pPr lvl="1"/>
            <a:r>
              <a:rPr lang="nl-NL" dirty="0" smtClean="0"/>
              <a:t>Zorgvuldigheid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87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 in het evaluatieproces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Welke doelen zijn gesteld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Wat zijn de feitelijke resultaten (o.a. rapportage)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Wat is het resultaat tot nu toe (verschil tussen 1 en 2)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Hoe is het proces verlopen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Bijstellen van het plan / afspraken / interventies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762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Terugkijken op gemaakte afspraken en bespreken hoe activiteiten zijn verlopen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91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Productevaluatie:</a:t>
            </a:r>
          </a:p>
          <a:p>
            <a:pPr lvl="1"/>
            <a:r>
              <a:rPr lang="nl-NL" dirty="0" smtClean="0"/>
              <a:t>Resultaat / kwaliteit</a:t>
            </a:r>
          </a:p>
          <a:p>
            <a:pPr lvl="1"/>
            <a:endParaRPr lang="nl-NL" dirty="0"/>
          </a:p>
          <a:p>
            <a:r>
              <a:rPr lang="nl-NL" dirty="0" smtClean="0"/>
              <a:t>Procesevaluatie:</a:t>
            </a:r>
          </a:p>
          <a:p>
            <a:pPr lvl="1"/>
            <a:r>
              <a:rPr lang="nl-NL" dirty="0" smtClean="0"/>
              <a:t>Samenwerking / interactie met zorgvrager</a:t>
            </a:r>
          </a:p>
        </p:txBody>
      </p:sp>
    </p:spTree>
    <p:extLst>
      <p:ext uri="{BB962C8B-B14F-4D97-AF65-F5344CB8AC3E}">
        <p14:creationId xmlns:p14="http://schemas.microsoft.com/office/powerpoint/2010/main" val="26577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Evalueren in de zorg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Terugkijken op het totale verpleegproces</a:t>
            </a:r>
          </a:p>
          <a:p>
            <a:endParaRPr lang="nl-NL" dirty="0"/>
          </a:p>
          <a:p>
            <a:r>
              <a:rPr lang="nl-NL" dirty="0" smtClean="0"/>
              <a:t>Doel: bijstellen van het verpleegplan waardoor het gewenste resultaat wordt bereikt.</a:t>
            </a:r>
          </a:p>
          <a:p>
            <a:endParaRPr lang="nl-NL" dirty="0"/>
          </a:p>
          <a:p>
            <a:r>
              <a:rPr lang="nl-NL" dirty="0" smtClean="0"/>
              <a:t>Wanneer de zorgverlening stopt spreekt men van een eindevaluatie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33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Marktwerking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middelen die een zorginstelling krijgt om zorg te kunnen verlenen hangen af van de tevredenheid van de patiënt en de kwaliteit van de geleverde zorg.</a:t>
            </a:r>
          </a:p>
          <a:p>
            <a:endParaRPr lang="nl-NL" dirty="0"/>
          </a:p>
          <a:p>
            <a:r>
              <a:rPr lang="nl-NL" dirty="0" smtClean="0"/>
              <a:t>Evalueren is dus belangrijk:</a:t>
            </a:r>
          </a:p>
          <a:p>
            <a:pPr lvl="1"/>
            <a:r>
              <a:rPr lang="nl-NL" dirty="0" smtClean="0"/>
              <a:t>Kritisch blijven over eigen product</a:t>
            </a:r>
          </a:p>
          <a:p>
            <a:pPr lvl="1"/>
            <a:r>
              <a:rPr lang="nl-NL" dirty="0" smtClean="0"/>
              <a:t>Verbeteren van de kwaliteit van zorg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marL="457200" lvl="1" indent="0" algn="ctr">
              <a:buNone/>
            </a:pPr>
            <a:r>
              <a:rPr lang="nl-NL" dirty="0">
                <a:hlinkClick r:id="rId2"/>
              </a:rPr>
              <a:t>https://youtu.be/w6X4tIdlj4E</a:t>
            </a:r>
            <a:r>
              <a:rPr lang="nl-NL" dirty="0"/>
              <a:t>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712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 van zorg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Kwaliteitswet Zorginstellingen:</a:t>
            </a:r>
          </a:p>
          <a:p>
            <a:endParaRPr lang="nl-NL" dirty="0"/>
          </a:p>
          <a:p>
            <a:pPr lvl="1"/>
            <a:r>
              <a:rPr lang="nl-NL" dirty="0" smtClean="0"/>
              <a:t>Uitkomsten van tevredenheidsonderzoek of evaluaties moeten openbaar zijn</a:t>
            </a:r>
          </a:p>
          <a:p>
            <a:pPr lvl="1"/>
            <a:r>
              <a:rPr lang="nl-NL" dirty="0" smtClean="0"/>
              <a:t>Instellingen zijn verplicht de eigen kwaliteit te bewaken en / of te verbeteren</a:t>
            </a:r>
          </a:p>
          <a:p>
            <a:pPr lvl="1"/>
            <a:r>
              <a:rPr lang="nl-NL" dirty="0" smtClean="0"/>
              <a:t>Ontevredenheid is aanleiding tot veranderingen</a:t>
            </a:r>
          </a:p>
          <a:p>
            <a:pPr lvl="1"/>
            <a:r>
              <a:rPr lang="nl-NL" dirty="0" smtClean="0"/>
              <a:t>Evaluatie: zorgvragers kunnen aangeven wat zij vinden van de geleverde zorg.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 algn="ctr">
              <a:buNone/>
            </a:pPr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tiny.cc/3xf97x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02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Evaluatiemomenten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Niet gepland:</a:t>
            </a:r>
          </a:p>
          <a:p>
            <a:pPr lvl="1"/>
            <a:r>
              <a:rPr lang="nl-NL" dirty="0" smtClean="0"/>
              <a:t>Wanneer de zorgvrager of de naasten van de zorgvrager signalen afgeven dat de zorg niet de gewenste effecten heeft.</a:t>
            </a:r>
          </a:p>
          <a:p>
            <a:endParaRPr lang="nl-NL" dirty="0"/>
          </a:p>
          <a:p>
            <a:r>
              <a:rPr lang="nl-NL" dirty="0" smtClean="0"/>
              <a:t>Gepland:</a:t>
            </a:r>
          </a:p>
          <a:p>
            <a:pPr lvl="1"/>
            <a:r>
              <a:rPr lang="nl-NL" dirty="0" smtClean="0"/>
              <a:t>Formeel ingepland na een bepaalde tijd. Balans opmaken</a:t>
            </a:r>
          </a:p>
          <a:p>
            <a:pPr lvl="1"/>
            <a:r>
              <a:rPr lang="nl-NL" dirty="0" smtClean="0"/>
              <a:t>Op het moment waarop men verwacht dat de gestelde doelen zijn behaald.</a:t>
            </a:r>
          </a:p>
          <a:p>
            <a:pPr lvl="1"/>
            <a:r>
              <a:rPr lang="nl-NL" dirty="0" smtClean="0"/>
              <a:t>Bij lange termijn zorg: tussenevaluatie inplannen.</a:t>
            </a:r>
          </a:p>
          <a:p>
            <a:pPr lvl="1"/>
            <a:r>
              <a:rPr lang="nl-NL" dirty="0" smtClean="0"/>
              <a:t>Aan het eind van het zorgtraject: eindevaluatie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7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en product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Productevaluatie:</a:t>
            </a:r>
          </a:p>
          <a:p>
            <a:pPr lvl="1"/>
            <a:r>
              <a:rPr lang="nl-NL" dirty="0" smtClean="0"/>
              <a:t>Wordt het beoogde doel / resultaat behaald?</a:t>
            </a:r>
          </a:p>
          <a:p>
            <a:pPr lvl="1"/>
            <a:r>
              <a:rPr lang="nl-NL" dirty="0" smtClean="0"/>
              <a:t>Vergelijking van de huidige situatie met de gewenste situatie / het gestelde doel.</a:t>
            </a:r>
          </a:p>
          <a:p>
            <a:pPr lvl="1"/>
            <a:r>
              <a:rPr lang="nl-NL" dirty="0" smtClean="0"/>
              <a:t>Doelen: zo concreet mogelijk formuleren (RUMBA of SMART)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83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Productevaluatie:</a:t>
            </a:r>
          </a:p>
          <a:p>
            <a:pPr lvl="1"/>
            <a:r>
              <a:rPr lang="nl-NL" dirty="0" smtClean="0"/>
              <a:t>Doel behaald: de gewenste veranderingen / het beoogde resultaat zijn waargenomen</a:t>
            </a:r>
          </a:p>
          <a:p>
            <a:pPr lvl="1"/>
            <a:r>
              <a:rPr lang="nl-NL" dirty="0" smtClean="0"/>
              <a:t>Doel gedeeltelijk behaald: </a:t>
            </a:r>
            <a:r>
              <a:rPr lang="nl-NL" dirty="0"/>
              <a:t>de gewenste veranderingen / het beoogde resultaat </a:t>
            </a:r>
            <a:r>
              <a:rPr lang="nl-NL" dirty="0" smtClean="0"/>
              <a:t>zijn gedeeltelijk waargenomen</a:t>
            </a:r>
          </a:p>
          <a:p>
            <a:pPr lvl="1"/>
            <a:r>
              <a:rPr lang="nl-NL" dirty="0" smtClean="0"/>
              <a:t>Doel niet behaald: </a:t>
            </a:r>
            <a:r>
              <a:rPr lang="nl-NL" dirty="0"/>
              <a:t>de gewenste veranderingen / het beoogde resultaat </a:t>
            </a:r>
            <a:r>
              <a:rPr lang="nl-NL" dirty="0" smtClean="0"/>
              <a:t>zijn niet waargenomen.</a:t>
            </a:r>
          </a:p>
          <a:p>
            <a:pPr lvl="1"/>
            <a:endParaRPr lang="nl-NL" dirty="0"/>
          </a:p>
          <a:p>
            <a:pPr lvl="1"/>
            <a:r>
              <a:rPr lang="nl-NL" dirty="0" smtClean="0"/>
              <a:t>In de laatste situatie is het van belang het verpleegplan en de fasen van het verpleegkundig proces te evalueren.</a:t>
            </a: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180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41</TotalTime>
  <Words>382</Words>
  <Application>Microsoft Office PowerPoint</Application>
  <PresentationFormat>Diavoorstelling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Executive</vt:lpstr>
      <vt:lpstr>Evalueren</vt:lpstr>
      <vt:lpstr>Evalueren</vt:lpstr>
      <vt:lpstr>PowerPoint-presentatie</vt:lpstr>
      <vt:lpstr>Evalueren in de zorg</vt:lpstr>
      <vt:lpstr>Marktwerking</vt:lpstr>
      <vt:lpstr>Kwaliteit van zorg</vt:lpstr>
      <vt:lpstr>Evaluatiemomenten</vt:lpstr>
      <vt:lpstr>Proces en product</vt:lpstr>
      <vt:lpstr>PowerPoint-presentatie</vt:lpstr>
      <vt:lpstr>PowerPoint-presentatie</vt:lpstr>
      <vt:lpstr>Stappen in het evaluatieproces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P. Haagsma</dc:creator>
  <cp:lastModifiedBy>P. Haagsma</cp:lastModifiedBy>
  <cp:revision>16</cp:revision>
  <dcterms:created xsi:type="dcterms:W3CDTF">2016-01-18T12:07:28Z</dcterms:created>
  <dcterms:modified xsi:type="dcterms:W3CDTF">2016-01-18T12:48:53Z</dcterms:modified>
</cp:coreProperties>
</file>